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00"/>
    <p:restoredTop sz="0"/>
  </p:normalViewPr>
  <p:slideViewPr>
    <p:cSldViewPr>
      <p:cViewPr>
        <p:scale>
          <a:sx n="73" d="100"/>
          <a:sy n="73" d="100"/>
        </p:scale>
        <p:origin x="0" y="0"/>
      </p:cViewPr>
    </p:cSldViewPr>
  </p:slideViewPr>
  <p:notesViewPr>
    <p:cSldViewPr>
      <p:cViewPr>
        <p:scale>
          <a:sx n="1" d="100"/>
          <a:sy n="1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tags" Target="tags/tag1.xml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C092186F-5446-4A91-8F8E-A106D527158B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/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0"/>
  <p:tag name="AS_OS" val="Microsoft Windows NT 10.0.18363.0"/>
  <p:tag name="AS_RELEASE_DATE" val="2019.11.14"/>
  <p:tag name="AS_TITLE" val="Aspose.Slides for .NET Standard 2.0"/>
  <p:tag name="AS_VERSION" val="19.1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0</Paragraphs>
  <Slides>1</Slides>
  <Notes>0</Notes>
  <TotalTime>1</TotalTime>
  <HiddenSlides>0</HiddenSlides>
  <MMClips>0</MMClips>
  <ScaleCrop>0</ScaleCrop>
  <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4">
      <vt:lpstr>Arial</vt:lpstr>
      <vt:lpstr>Calibri</vt:lpstr>
      <vt:lpstr>Office Theme</vt:lpstr>
      <vt:lpstr>PowerPoint Presentation</vt:lpstr>
    </vt:vector>
  </TitlesOfParts>
  <LinksUpToDate>0</LinksUpToDate>
  <SharedDoc>0</SharedDoc>
  <HyperlinksChanged>0</HyperlinksChanged>
  <Application>Aspose.Slides for .NET</Application>
  <AppVersion>19.1100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2019-12-30T17:38:34.286</cp:lastPrinted>
  <dcterms:created xsi:type="dcterms:W3CDTF">2019-12-30T06:38:34Z</dcterms:created>
  <dcterms:modified xsi:type="dcterms:W3CDTF">2019-12-30T06:38:34Z</dcterms:modified>
</cp:coreProperties>
</file>